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57" r:id="rId4"/>
    <p:sldId id="259" r:id="rId5"/>
    <p:sldId id="260" r:id="rId6"/>
    <p:sldId id="267" r:id="rId7"/>
    <p:sldId id="266" r:id="rId8"/>
    <p:sldId id="265" r:id="rId9"/>
    <p:sldId id="264" r:id="rId10"/>
    <p:sldId id="263" r:id="rId11"/>
    <p:sldId id="262" r:id="rId12"/>
    <p:sldId id="323" r:id="rId13"/>
    <p:sldId id="26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2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321" r:id="rId37"/>
    <p:sldId id="298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299" r:id="rId46"/>
    <p:sldId id="300" r:id="rId47"/>
    <p:sldId id="301" r:id="rId48"/>
    <p:sldId id="302" r:id="rId49"/>
    <p:sldId id="319" r:id="rId50"/>
    <p:sldId id="320" r:id="rId51"/>
    <p:sldId id="318" r:id="rId52"/>
    <p:sldId id="30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4" y="-738"/>
      </p:cViewPr>
      <p:guideLst>
        <p:guide orient="horz" pos="4080"/>
        <p:guide pos="1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8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PowerPoint_Slide1.sl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Diabetes Surveillance Report, Maine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Slide 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3048"/>
            <a:ext cx="4701989" cy="634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2722"/>
            <a:ext cx="4495800" cy="639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Prevalence of Diabetes and Prediabetes by Selected Risk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709339"/>
              </p:ext>
            </p:extLst>
          </p:nvPr>
        </p:nvGraphicFramePr>
        <p:xfrm>
          <a:off x="609600" y="0"/>
          <a:ext cx="8382697" cy="639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Slide" r:id="rId3" imgW="3842102" imgH="2936877" progId="PowerPoint.Slide.8">
                  <p:embed/>
                </p:oleObj>
              </mc:Choice>
              <mc:Fallback>
                <p:oleObj name="Slide" r:id="rId3" imgW="3842102" imgH="2936877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0"/>
                        <a:ext cx="8382697" cy="6393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75993"/>
              </p:ext>
            </p:extLst>
          </p:nvPr>
        </p:nvGraphicFramePr>
        <p:xfrm>
          <a:off x="381000" y="0"/>
          <a:ext cx="8610600" cy="65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Slide" r:id="rId3" imgW="3866245" imgH="2956672" progId="PowerPoint.Slide.8">
                  <p:embed/>
                </p:oleObj>
              </mc:Choice>
              <mc:Fallback>
                <p:oleObj name="Slide" r:id="rId3" imgW="3866245" imgH="2956672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8610600" cy="65845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004265"/>
              </p:ext>
            </p:extLst>
          </p:nvPr>
        </p:nvGraphicFramePr>
        <p:xfrm>
          <a:off x="381000" y="0"/>
          <a:ext cx="8534400" cy="653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Slide" r:id="rId3" imgW="4111647" imgH="3144186" progId="PowerPoint.Slide.8">
                  <p:embed/>
                </p:oleObj>
              </mc:Choice>
              <mc:Fallback>
                <p:oleObj name="Slide" r:id="rId3" imgW="4111647" imgH="3144186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8534400" cy="65302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4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711630"/>
              </p:ext>
            </p:extLst>
          </p:nvPr>
        </p:nvGraphicFramePr>
        <p:xfrm>
          <a:off x="228600" y="-1"/>
          <a:ext cx="8686800" cy="664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Slide" r:id="rId3" imgW="3866245" imgH="2956672" progId="PowerPoint.Slide.8">
                  <p:embed/>
                </p:oleObj>
              </mc:Choice>
              <mc:Fallback>
                <p:oleObj name="Slide" r:id="rId3" imgW="3866245" imgH="2956672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-1"/>
                        <a:ext cx="8686800" cy="66462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446078"/>
              </p:ext>
            </p:extLst>
          </p:nvPr>
        </p:nvGraphicFramePr>
        <p:xfrm>
          <a:off x="228600" y="0"/>
          <a:ext cx="8763000" cy="665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Slide" r:id="rId3" imgW="3801021" imgH="2906285" progId="PowerPoint.Slide.8">
                  <p:embed/>
                </p:oleObj>
              </mc:Choice>
              <mc:Fallback>
                <p:oleObj name="Slide" r:id="rId3" imgW="3801021" imgH="2906285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0"/>
                        <a:ext cx="8763000" cy="6655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258858"/>
              </p:ext>
            </p:extLst>
          </p:nvPr>
        </p:nvGraphicFramePr>
        <p:xfrm>
          <a:off x="381000" y="0"/>
          <a:ext cx="8534400" cy="6535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Slide" r:id="rId3" imgW="3838858" imgH="2935078" progId="PowerPoint.Slide.8">
                  <p:embed/>
                </p:oleObj>
              </mc:Choice>
              <mc:Fallback>
                <p:oleObj name="Slide" r:id="rId3" imgW="3838858" imgH="2935078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8534400" cy="65350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274881"/>
              </p:ext>
            </p:extLst>
          </p:nvPr>
        </p:nvGraphicFramePr>
        <p:xfrm>
          <a:off x="381000" y="1"/>
          <a:ext cx="8598072" cy="658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Slide" r:id="rId3" imgW="3838858" imgH="2935078" progId="PowerPoint.Slide.8">
                  <p:embed/>
                </p:oleObj>
              </mc:Choice>
              <mc:Fallback>
                <p:oleObj name="Slide" r:id="rId3" imgW="3838858" imgH="2935078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"/>
                        <a:ext cx="8598072" cy="65838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Prevalence of Diabetes and Prediabetes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0" y="0"/>
          <a:ext cx="8991600" cy="6909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Slide" r:id="rId3" imgW="3846426" imgH="2939757" progId="PowerPoint.Slide.8">
                  <p:embed/>
                </p:oleObj>
              </mc:Choice>
              <mc:Fallback>
                <p:oleObj name="Slide" r:id="rId3" imgW="3846426" imgH="2939757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991600" cy="6909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Diabetes and Diabetes-Related Hospitalizations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27968"/>
              </p:ext>
            </p:extLst>
          </p:nvPr>
        </p:nvGraphicFramePr>
        <p:xfrm>
          <a:off x="152400" y="0"/>
          <a:ext cx="8763000" cy="670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Slide" r:id="rId3" imgW="3723185" imgH="2846899" progId="PowerPoint.Slide.8">
                  <p:embed/>
                </p:oleObj>
              </mc:Choice>
              <mc:Fallback>
                <p:oleObj name="Slide" r:id="rId3" imgW="3723185" imgH="2846899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0"/>
                        <a:ext cx="8763000" cy="67002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435146"/>
              </p:ext>
            </p:extLst>
          </p:nvPr>
        </p:nvGraphicFramePr>
        <p:xfrm>
          <a:off x="304800" y="0"/>
          <a:ext cx="8610600" cy="6495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Slide" r:id="rId3" imgW="3799219" imgH="2904845" progId="PowerPoint.Slide.8">
                  <p:embed/>
                </p:oleObj>
              </mc:Choice>
              <mc:Fallback>
                <p:oleObj name="Slide" r:id="rId3" imgW="3799219" imgH="2904845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8610600" cy="64954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7048"/>
            <a:ext cx="4572000" cy="633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277847"/>
              </p:ext>
            </p:extLst>
          </p:nvPr>
        </p:nvGraphicFramePr>
        <p:xfrm>
          <a:off x="373304" y="1"/>
          <a:ext cx="8534962" cy="6476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Slide" r:id="rId3" imgW="3803904" imgH="2907725" progId="PowerPoint.Slide.8">
                  <p:embed/>
                </p:oleObj>
              </mc:Choice>
              <mc:Fallback>
                <p:oleObj name="Slide" r:id="rId3" imgW="3803904" imgH="2907725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04" y="1"/>
                        <a:ext cx="8534962" cy="64769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098191"/>
              </p:ext>
            </p:extLst>
          </p:nvPr>
        </p:nvGraphicFramePr>
        <p:xfrm>
          <a:off x="381000" y="1"/>
          <a:ext cx="8534400" cy="6528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Slide" r:id="rId3" imgW="3585889" imgH="2741805" progId="PowerPoint.Slide.8">
                  <p:embed/>
                </p:oleObj>
              </mc:Choice>
              <mc:Fallback>
                <p:oleObj name="Slide" r:id="rId3" imgW="3585889" imgH="2741805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"/>
                        <a:ext cx="8534400" cy="6528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33958"/>
              </p:ext>
            </p:extLst>
          </p:nvPr>
        </p:nvGraphicFramePr>
        <p:xfrm>
          <a:off x="457200" y="2"/>
          <a:ext cx="8441026" cy="651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Slide" r:id="rId3" imgW="3843543" imgH="2938317" progId="PowerPoint.Slide.8">
                  <p:embed/>
                </p:oleObj>
              </mc:Choice>
              <mc:Fallback>
                <p:oleObj name="Slide" r:id="rId3" imgW="3843543" imgH="2938317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"/>
                        <a:ext cx="8441026" cy="65142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418058"/>
              </p:ext>
            </p:extLst>
          </p:nvPr>
        </p:nvGraphicFramePr>
        <p:xfrm>
          <a:off x="381000" y="0"/>
          <a:ext cx="8505422" cy="656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Slide" r:id="rId3" imgW="3622646" imgH="2770598" progId="PowerPoint.Slide.8">
                  <p:embed/>
                </p:oleObj>
              </mc:Choice>
              <mc:Fallback>
                <p:oleObj name="Slide" r:id="rId3" imgW="3622646" imgH="2770598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8505422" cy="65639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560" y="189325"/>
            <a:ext cx="4495440" cy="62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20680"/>
              </p:ext>
            </p:extLst>
          </p:nvPr>
        </p:nvGraphicFramePr>
        <p:xfrm>
          <a:off x="609600" y="381000"/>
          <a:ext cx="8153400" cy="6147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Slide" r:id="rId3" imgW="3470216" imgH="2654707" progId="PowerPoint.Slide.8">
                  <p:embed/>
                </p:oleObj>
              </mc:Choice>
              <mc:Fallback>
                <p:oleObj name="Slide" r:id="rId3" imgW="3470216" imgH="2654707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8153400" cy="61475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04111"/>
              </p:ext>
            </p:extLst>
          </p:nvPr>
        </p:nvGraphicFramePr>
        <p:xfrm>
          <a:off x="609600" y="0"/>
          <a:ext cx="8427420" cy="63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Slide" r:id="rId3" imgW="3541926" imgH="2707974" progId="PowerPoint.Slide.8">
                  <p:embed/>
                </p:oleObj>
              </mc:Choice>
              <mc:Fallback>
                <p:oleObj name="Slide" r:id="rId3" imgW="3541926" imgH="2707974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0"/>
                        <a:ext cx="8427420" cy="6395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553356"/>
              </p:ext>
            </p:extLst>
          </p:nvPr>
        </p:nvGraphicFramePr>
        <p:xfrm>
          <a:off x="457200" y="0"/>
          <a:ext cx="8602698" cy="653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Slide" r:id="rId3" imgW="3820841" imgH="2921401" progId="PowerPoint.Slide.8">
                  <p:embed/>
                </p:oleObj>
              </mc:Choice>
              <mc:Fallback>
                <p:oleObj name="Slide" r:id="rId3" imgW="3820841" imgH="2921401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0"/>
                        <a:ext cx="8602698" cy="653675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2057"/>
            <a:ext cx="4495800" cy="62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740846"/>
              </p:ext>
            </p:extLst>
          </p:nvPr>
        </p:nvGraphicFramePr>
        <p:xfrm>
          <a:off x="304800" y="0"/>
          <a:ext cx="8686800" cy="6588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Slide" r:id="rId3" imgW="3799219" imgH="2904845" progId="PowerPoint.Slide.8">
                  <p:embed/>
                </p:oleObj>
              </mc:Choice>
              <mc:Fallback>
                <p:oleObj name="Slide" r:id="rId3" imgW="3799219" imgH="2904845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8686800" cy="65883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314030"/>
              </p:ext>
            </p:extLst>
          </p:nvPr>
        </p:nvGraphicFramePr>
        <p:xfrm>
          <a:off x="381000" y="0"/>
          <a:ext cx="8763000" cy="6660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Slide" r:id="rId3" imgW="3886065" imgH="2971789" progId="PowerPoint.Slide.8">
                  <p:embed/>
                </p:oleObj>
              </mc:Choice>
              <mc:Fallback>
                <p:oleObj name="Slide" r:id="rId3" imgW="3886065" imgH="2971789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8763000" cy="666049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072" y="167368"/>
            <a:ext cx="4573973" cy="630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Diabetes and Diabetes-Related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298633"/>
              </p:ext>
            </p:extLst>
          </p:nvPr>
        </p:nvGraphicFramePr>
        <p:xfrm>
          <a:off x="304800" y="0"/>
          <a:ext cx="8610600" cy="6596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Slide" r:id="rId3" imgW="3621204" imgH="2769159" progId="PowerPoint.Slide.8">
                  <p:embed/>
                </p:oleObj>
              </mc:Choice>
              <mc:Fallback>
                <p:oleObj name="Slide" r:id="rId3" imgW="3621204" imgH="2769159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8610600" cy="65965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892465"/>
              </p:ext>
            </p:extLst>
          </p:nvPr>
        </p:nvGraphicFramePr>
        <p:xfrm>
          <a:off x="304800" y="0"/>
          <a:ext cx="8686800" cy="6642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Slide" r:id="rId3" imgW="3846426" imgH="2941196" progId="PowerPoint.Slide.8">
                  <p:embed/>
                </p:oleObj>
              </mc:Choice>
              <mc:Fallback>
                <p:oleObj name="Slide" r:id="rId3" imgW="3846426" imgH="2941196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8686800" cy="66428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96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8740"/>
              </p:ext>
            </p:extLst>
          </p:nvPr>
        </p:nvGraphicFramePr>
        <p:xfrm>
          <a:off x="533400" y="1"/>
          <a:ext cx="8370276" cy="6400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Slide" r:id="rId3" imgW="3907686" imgH="2985465" progId="PowerPoint.Slide.8">
                  <p:embed/>
                </p:oleObj>
              </mc:Choice>
              <mc:Fallback>
                <p:oleObj name="Slide" r:id="rId3" imgW="3907686" imgH="2985465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"/>
                        <a:ext cx="8370276" cy="64007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561879"/>
              </p:ext>
            </p:extLst>
          </p:nvPr>
        </p:nvGraphicFramePr>
        <p:xfrm>
          <a:off x="228600" y="1"/>
          <a:ext cx="8702335" cy="6555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Slide" r:id="rId3" imgW="3336164" imgH="2551052" progId="PowerPoint.Slide.8">
                  <p:embed/>
                </p:oleObj>
              </mc:Choice>
              <mc:Fallback>
                <p:oleObj name="Slide" r:id="rId3" imgW="3336164" imgH="2551052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"/>
                        <a:ext cx="8702335" cy="65554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274" y="198315"/>
            <a:ext cx="4584126" cy="627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5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490370"/>
              </p:ext>
            </p:extLst>
          </p:nvPr>
        </p:nvGraphicFramePr>
        <p:xfrm>
          <a:off x="457200" y="-1"/>
          <a:ext cx="8458200" cy="6479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Slide" r:id="rId3" imgW="3831291" imgH="2928959" progId="PowerPoint.Slide.8">
                  <p:embed/>
                </p:oleObj>
              </mc:Choice>
              <mc:Fallback>
                <p:oleObj name="Slide" r:id="rId3" imgW="3831291" imgH="2928959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-1"/>
                        <a:ext cx="8458200" cy="647984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40252"/>
              </p:ext>
            </p:extLst>
          </p:nvPr>
        </p:nvGraphicFramePr>
        <p:xfrm>
          <a:off x="483438" y="0"/>
          <a:ext cx="8279562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Slide" r:id="rId3" imgW="3855795" imgH="2947315" progId="PowerPoint.Slide.8">
                  <p:embed/>
                </p:oleObj>
              </mc:Choice>
              <mc:Fallback>
                <p:oleObj name="Slide" r:id="rId3" imgW="3855795" imgH="2947315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438" y="0"/>
                        <a:ext cx="8279562" cy="6477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07737"/>
              </p:ext>
            </p:extLst>
          </p:nvPr>
        </p:nvGraphicFramePr>
        <p:xfrm>
          <a:off x="609600" y="0"/>
          <a:ext cx="8373150" cy="6372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Slide" r:id="rId3" imgW="3832732" imgH="2930759" progId="PowerPoint.Slide.8">
                  <p:embed/>
                </p:oleObj>
              </mc:Choice>
              <mc:Fallback>
                <p:oleObj name="Slide" r:id="rId3" imgW="3832732" imgH="2930759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0"/>
                        <a:ext cx="8373150" cy="637236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3519" y="152400"/>
            <a:ext cx="453968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843917"/>
              </p:ext>
            </p:extLst>
          </p:nvPr>
        </p:nvGraphicFramePr>
        <p:xfrm>
          <a:off x="533400" y="0"/>
          <a:ext cx="8369388" cy="640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Slide" r:id="rId3" imgW="3819039" imgH="2919962" progId="PowerPoint.Slide.8">
                  <p:embed/>
                </p:oleObj>
              </mc:Choice>
              <mc:Fallback>
                <p:oleObj name="Slide" r:id="rId3" imgW="3819039" imgH="2919962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0"/>
                        <a:ext cx="8369388" cy="64096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5156"/>
              </p:ext>
            </p:extLst>
          </p:nvPr>
        </p:nvGraphicFramePr>
        <p:xfrm>
          <a:off x="381000" y="1"/>
          <a:ext cx="8763000" cy="6513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Slide" r:id="rId3" imgW="3686428" imgH="2817747" progId="PowerPoint.Slide.8">
                  <p:embed/>
                </p:oleObj>
              </mc:Choice>
              <mc:Fallback>
                <p:oleObj name="Slide" r:id="rId3" imgW="3686428" imgH="2817747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"/>
                        <a:ext cx="8763000" cy="65136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377503"/>
              </p:ext>
            </p:extLst>
          </p:nvPr>
        </p:nvGraphicFramePr>
        <p:xfrm>
          <a:off x="381000" y="1"/>
          <a:ext cx="8382000" cy="6464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Slide" r:id="rId3" imgW="3886065" imgH="2971789" progId="PowerPoint.Slide.8">
                  <p:embed/>
                </p:oleObj>
              </mc:Choice>
              <mc:Fallback>
                <p:oleObj name="Slide" r:id="rId3" imgW="3886065" imgH="2971789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"/>
                        <a:ext cx="8382000" cy="646491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042" y="152400"/>
            <a:ext cx="444097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Healthy Maine 2010 Milestones Achieved and Healthy Maine 2020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304800" y="0"/>
          <a:ext cx="8458200" cy="6483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Slide" r:id="rId3" imgW="3868047" imgH="2958112" progId="PowerPoint.Slide.8">
                  <p:embed/>
                </p:oleObj>
              </mc:Choice>
              <mc:Fallback>
                <p:oleObj name="Slide" r:id="rId3" imgW="3868047" imgH="2958112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8458200" cy="64832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There are no figures for </a:t>
            </a:r>
            <a:br>
              <a:rPr lang="en-US" dirty="0" smtClean="0"/>
            </a:br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Preventive Practices among Maine Adults with Diabetes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956323"/>
              </p:ext>
            </p:extLst>
          </p:nvPr>
        </p:nvGraphicFramePr>
        <p:xfrm>
          <a:off x="381000" y="0"/>
          <a:ext cx="8505824" cy="6399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name="Slide" r:id="rId4" imgW="4033372" imgH="3025091" progId="PowerPoint.Slide.12">
                  <p:embed/>
                </p:oleObj>
              </mc:Choice>
              <mc:Fallback>
                <p:oleObj name="Slide" r:id="rId4" imgW="4033372" imgH="3025091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8505824" cy="63993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64868"/>
              </p:ext>
            </p:extLst>
          </p:nvPr>
        </p:nvGraphicFramePr>
        <p:xfrm>
          <a:off x="228600" y="-1"/>
          <a:ext cx="8686800" cy="664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Slide" r:id="rId3" imgW="3846426" imgH="2941196" progId="PowerPoint.Slide.8">
                  <p:embed/>
                </p:oleObj>
              </mc:Choice>
              <mc:Fallback>
                <p:oleObj name="Slide" r:id="rId3" imgW="3846426" imgH="2941196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-1"/>
                        <a:ext cx="8686800" cy="66470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25182"/>
              </p:ext>
            </p:extLst>
          </p:nvPr>
        </p:nvGraphicFramePr>
        <p:xfrm>
          <a:off x="228600" y="1"/>
          <a:ext cx="8686800" cy="6601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Slide" r:id="rId3" imgW="3842102" imgH="2936877" progId="PowerPoint.Slide.8">
                  <p:embed/>
                </p:oleObj>
              </mc:Choice>
              <mc:Fallback>
                <p:oleObj name="Slide" r:id="rId3" imgW="3842102" imgH="2936877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"/>
                        <a:ext cx="8686800" cy="66013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38007"/>
              </p:ext>
            </p:extLst>
          </p:nvPr>
        </p:nvGraphicFramePr>
        <p:xfrm>
          <a:off x="304800" y="1"/>
          <a:ext cx="8686800" cy="665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Slide" r:id="rId3" imgW="3924262" imgH="3000582" progId="PowerPoint.Slide.8">
                  <p:embed/>
                </p:oleObj>
              </mc:Choice>
              <mc:Fallback>
                <p:oleObj name="Slide" r:id="rId3" imgW="3924262" imgH="3000582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"/>
                        <a:ext cx="8686800" cy="66515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0" y="0"/>
          <a:ext cx="8534400" cy="6542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Slide" r:id="rId3" imgW="3854354" imgH="2947315" progId="PowerPoint.Slide.8">
                  <p:embed/>
                </p:oleObj>
              </mc:Choice>
              <mc:Fallback>
                <p:oleObj name="Slide" r:id="rId3" imgW="3854354" imgH="2947315" progId="PowerPoint.Slid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534400" cy="6542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324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15300" algn="r"/>
              </a:tabLst>
            </a:pPr>
            <a:r>
              <a:rPr lang="en-US" sz="1200" dirty="0" smtClean="0"/>
              <a:t>Diabetes Prevention and Control Program</a:t>
            </a:r>
            <a:r>
              <a:rPr lang="en-US" sz="1200" dirty="0"/>
              <a:t>	</a:t>
            </a:r>
            <a:endParaRPr lang="en-US" sz="1200" dirty="0" smtClean="0"/>
          </a:p>
          <a:p>
            <a:pPr>
              <a:tabLst>
                <a:tab pos="8115300" algn="r"/>
              </a:tabLst>
            </a:pPr>
            <a:r>
              <a:rPr lang="en-US" sz="1200" dirty="0" smtClean="0"/>
              <a:t>Maine Center for Disease Control and Prevention	</a:t>
            </a:r>
            <a:r>
              <a:rPr lang="en-US" sz="1200" dirty="0"/>
              <a:t>November,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284</Words>
  <Application>Microsoft Office PowerPoint</Application>
  <PresentationFormat>On-screen Show (4:3)</PresentationFormat>
  <Paragraphs>103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Slide</vt:lpstr>
      <vt:lpstr>Diabetes Surveillance Report, Maine 2012</vt:lpstr>
      <vt:lpstr>Chapter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5</vt:lpstr>
      <vt:lpstr>There are no figures for  Chapter 5</vt:lpstr>
      <vt:lpstr>Chapter 6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Surveillance Report, Maine 2012</dc:title>
  <dc:creator/>
  <cp:lastModifiedBy>Dana.Ivers</cp:lastModifiedBy>
  <cp:revision>20</cp:revision>
  <dcterms:created xsi:type="dcterms:W3CDTF">2006-08-16T00:00:00Z</dcterms:created>
  <dcterms:modified xsi:type="dcterms:W3CDTF">2013-05-09T15:48:10Z</dcterms:modified>
</cp:coreProperties>
</file>